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71" r:id="rId9"/>
    <p:sldId id="270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BnyxtjaDq3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光復中學</a:t>
            </a: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sz="2800" dirty="0" smtClean="0">
                <a:solidFill>
                  <a:srgbClr val="0070C0"/>
                </a:solidFill>
              </a:rPr>
              <a:t>         </a:t>
            </a:r>
            <a:r>
              <a:rPr lang="en-US" altLang="zh-TW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zh-TW" alt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 </a:t>
            </a:r>
            <a:r>
              <a:rPr lang="zh-TW" alt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第一學期</a:t>
            </a:r>
            <a:endParaRPr lang="zh-TW" alt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308465"/>
            <a:ext cx="6815669" cy="1669934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學生學習歷程檔案 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 與 操作說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18" y="1953737"/>
            <a:ext cx="1411587" cy="13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3" y="673331"/>
            <a:ext cx="10756668" cy="5494713"/>
          </a:xfrm>
        </p:spPr>
      </p:pic>
    </p:spTree>
    <p:extLst>
      <p:ext uri="{BB962C8B-B14F-4D97-AF65-F5344CB8AC3E}">
        <p14:creationId xmlns:p14="http://schemas.microsoft.com/office/powerpoint/2010/main" val="33664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82" y="1270501"/>
            <a:ext cx="4422036" cy="3897118"/>
          </a:xfrm>
        </p:spPr>
      </p:pic>
    </p:spTree>
    <p:extLst>
      <p:ext uri="{BB962C8B-B14F-4D97-AF65-F5344CB8AC3E}">
        <p14:creationId xmlns:p14="http://schemas.microsoft.com/office/powerpoint/2010/main" val="39915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學生學習歷程檔案小測驗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5664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4" y="748145"/>
            <a:ext cx="10781607" cy="5261957"/>
          </a:xfrm>
        </p:spPr>
      </p:pic>
    </p:spTree>
    <p:extLst>
      <p:ext uri="{BB962C8B-B14F-4D97-AF65-F5344CB8AC3E}">
        <p14:creationId xmlns:p14="http://schemas.microsoft.com/office/powerpoint/2010/main" val="36052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" y="756458"/>
            <a:ext cx="10773295" cy="5320145"/>
          </a:xfrm>
        </p:spPr>
      </p:pic>
    </p:spTree>
    <p:extLst>
      <p:ext uri="{BB962C8B-B14F-4D97-AF65-F5344CB8AC3E}">
        <p14:creationId xmlns:p14="http://schemas.microsoft.com/office/powerpoint/2010/main" val="42521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3" y="706583"/>
            <a:ext cx="10773294" cy="5419898"/>
          </a:xfrm>
        </p:spPr>
      </p:pic>
    </p:spTree>
    <p:extLst>
      <p:ext uri="{BB962C8B-B14F-4D97-AF65-F5344CB8AC3E}">
        <p14:creationId xmlns:p14="http://schemas.microsoft.com/office/powerpoint/2010/main" val="32312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" y="482139"/>
            <a:ext cx="11188930" cy="5860472"/>
          </a:xfrm>
        </p:spPr>
      </p:pic>
    </p:spTree>
    <p:extLst>
      <p:ext uri="{BB962C8B-B14F-4D97-AF65-F5344CB8AC3E}">
        <p14:creationId xmlns:p14="http://schemas.microsoft.com/office/powerpoint/2010/main" val="401480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689956"/>
            <a:ext cx="10781607" cy="5436523"/>
          </a:xfrm>
        </p:spPr>
      </p:pic>
    </p:spTree>
    <p:extLst>
      <p:ext uri="{BB962C8B-B14F-4D97-AF65-F5344CB8AC3E}">
        <p14:creationId xmlns:p14="http://schemas.microsoft.com/office/powerpoint/2010/main" val="21252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714895"/>
            <a:ext cx="10798233" cy="5419898"/>
          </a:xfrm>
        </p:spPr>
      </p:pic>
    </p:spTree>
    <p:extLst>
      <p:ext uri="{BB962C8B-B14F-4D97-AF65-F5344CB8AC3E}">
        <p14:creationId xmlns:p14="http://schemas.microsoft.com/office/powerpoint/2010/main" val="28664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" y="448887"/>
            <a:ext cx="11247120" cy="5960226"/>
          </a:xfrm>
        </p:spPr>
      </p:pic>
    </p:spTree>
    <p:extLst>
      <p:ext uri="{BB962C8B-B14F-4D97-AF65-F5344CB8AC3E}">
        <p14:creationId xmlns:p14="http://schemas.microsoft.com/office/powerpoint/2010/main" val="81275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077"/>
            <a:ext cx="11272057" cy="5968538"/>
          </a:xfrm>
        </p:spPr>
      </p:pic>
    </p:spTree>
    <p:extLst>
      <p:ext uri="{BB962C8B-B14F-4D97-AF65-F5344CB8AC3E}">
        <p14:creationId xmlns:p14="http://schemas.microsoft.com/office/powerpoint/2010/main" val="4135356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14</Words>
  <Application>Microsoft Office PowerPoint</Application>
  <PresentationFormat>寬螢幕</PresentationFormat>
  <Paragraphs>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Garamond</vt:lpstr>
      <vt:lpstr>有機</vt:lpstr>
      <vt:lpstr>      光復中學          112學年 第一學期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學生學習歷程檔案小測驗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光復中學          111學年 第一學期</dc:title>
  <dc:creator>User</dc:creator>
  <cp:lastModifiedBy>User</cp:lastModifiedBy>
  <cp:revision>10</cp:revision>
  <dcterms:created xsi:type="dcterms:W3CDTF">2022-11-02T08:35:56Z</dcterms:created>
  <dcterms:modified xsi:type="dcterms:W3CDTF">2023-11-24T11:01:23Z</dcterms:modified>
</cp:coreProperties>
</file>