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00CC"/>
    <a:srgbClr val="FF6600"/>
    <a:srgbClr val="6600CC"/>
    <a:srgbClr val="000000"/>
    <a:srgbClr val="339966"/>
    <a:srgbClr val="0000FF"/>
    <a:srgbClr val="008000"/>
    <a:srgbClr val="CC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4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1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74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8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5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81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17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79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27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75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35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67E3-3AA8-4C05-8A8B-50D381BCD64A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1124-4D55-41E3-AB49-28B4A360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7200" b="1" dirty="0" smtClean="0">
                <a:solidFill>
                  <a:srgbClr val="0000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109-2</a:t>
            </a:r>
            <a:br>
              <a:rPr lang="en-US" altLang="zh-TW" sz="7200" b="1" dirty="0" smtClean="0">
                <a:solidFill>
                  <a:srgbClr val="0000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7200" b="1" dirty="0" smtClean="0">
                <a:solidFill>
                  <a:srgbClr val="0000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光復高中防疫宣導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6400800" cy="1752600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8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因應新型冠狀病毒肺炎</a:t>
            </a:r>
            <a:endParaRPr lang="en-US" altLang="zh-TW" sz="4800" dirty="0" smtClean="0">
              <a:solidFill>
                <a:srgbClr val="008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en-US" altLang="zh-TW" sz="4800" dirty="0" smtClean="0">
                <a:solidFill>
                  <a:srgbClr val="008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COVID-19</a:t>
            </a:r>
            <a:r>
              <a:rPr lang="zh-TW" altLang="en-US" sz="4800" dirty="0" smtClean="0">
                <a:solidFill>
                  <a:srgbClr val="008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疫情防制</a:t>
            </a:r>
            <a:endParaRPr lang="en-US" altLang="zh-TW" sz="4800" dirty="0" smtClean="0">
              <a:solidFill>
                <a:srgbClr val="008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zh-TW" altLang="en-US" dirty="0"/>
          </a:p>
        </p:txBody>
      </p:sp>
      <p:pic>
        <p:nvPicPr>
          <p:cNvPr id="4" name="Picture 2" descr="C:\Users\kfshuser\Desktop\衛生組\衛生組106\106-2\環境教育\空氣品質\空氣指標人物\良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09" y="2708920"/>
            <a:ext cx="2530491" cy="35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8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防疫措施</a:t>
            </a:r>
            <a:endParaRPr lang="zh-TW" altLang="en-US" dirty="0">
              <a:solidFill>
                <a:srgbClr val="99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保持手部清潔</a:t>
            </a:r>
            <a:endParaRPr lang="en-US" altLang="zh-TW" sz="4000" dirty="0" smtClean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4000" dirty="0">
                <a:solidFill>
                  <a:srgbClr val="99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定期量</a:t>
            </a:r>
            <a:r>
              <a:rPr lang="zh-TW" altLang="en-US" sz="4000" dirty="0" smtClean="0">
                <a:solidFill>
                  <a:srgbClr val="99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體溫</a:t>
            </a:r>
            <a:endParaRPr lang="en-US" altLang="zh-TW" sz="4000" dirty="0" smtClean="0">
              <a:solidFill>
                <a:srgbClr val="99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4000" dirty="0">
                <a:solidFill>
                  <a:srgbClr val="CC99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戴</a:t>
            </a:r>
            <a:r>
              <a:rPr lang="zh-TW" altLang="en-US" sz="4000" dirty="0" smtClean="0">
                <a:solidFill>
                  <a:srgbClr val="CC99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口罩</a:t>
            </a:r>
            <a:endParaRPr lang="en-US" altLang="zh-TW" sz="4000" dirty="0" smtClean="0">
              <a:solidFill>
                <a:srgbClr val="CC99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4000" dirty="0">
                <a:solidFill>
                  <a:srgbClr val="008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保持社交</a:t>
            </a:r>
            <a:r>
              <a:rPr lang="zh-TW" altLang="en-US" sz="4000" dirty="0" smtClean="0">
                <a:solidFill>
                  <a:srgbClr val="008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距離</a:t>
            </a:r>
            <a:endParaRPr lang="en-US" altLang="zh-TW" sz="4000" dirty="0" smtClean="0">
              <a:solidFill>
                <a:srgbClr val="008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4000" dirty="0" smtClean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消毒保持環境清潔</a:t>
            </a:r>
            <a:endParaRPr lang="en-US" altLang="zh-TW" sz="4000" dirty="0" smtClean="0">
              <a:solidFill>
                <a:srgbClr val="0000FF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4000" dirty="0">
                <a:solidFill>
                  <a:srgbClr val="3399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不共</a:t>
            </a:r>
            <a:r>
              <a:rPr lang="zh-TW" altLang="en-US" sz="4000" dirty="0" smtClean="0">
                <a:solidFill>
                  <a:srgbClr val="3399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飲、不共食</a:t>
            </a:r>
            <a:endParaRPr lang="en-US" altLang="zh-TW" sz="4000" dirty="0" smtClean="0">
              <a:solidFill>
                <a:srgbClr val="3399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3843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3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33267" y="620688"/>
            <a:ext cx="9289032" cy="53900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solidFill>
                  <a:srgbClr val="66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讓我們為了</a:t>
            </a:r>
            <a:r>
              <a:rPr lang="en-US" altLang="zh-TW" sz="4800" dirty="0" smtClean="0">
                <a:solidFill>
                  <a:srgbClr val="66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0</a:t>
            </a:r>
            <a:r>
              <a:rPr lang="zh-TW" altLang="en-US" sz="4800" dirty="0" smtClean="0">
                <a:solidFill>
                  <a:srgbClr val="66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確診而努力</a:t>
            </a:r>
            <a:r>
              <a:rPr lang="en-US" altLang="zh-TW" sz="4800" dirty="0" smtClean="0">
                <a:solidFill>
                  <a:srgbClr val="66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!</a:t>
            </a:r>
          </a:p>
          <a:p>
            <a:pPr marL="0" indent="0">
              <a:buNone/>
            </a:pPr>
            <a:r>
              <a:rPr lang="zh-TW" altLang="en-US" sz="4800" dirty="0" smtClean="0">
                <a:solidFill>
                  <a:srgbClr val="66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為了</a:t>
            </a:r>
            <a:r>
              <a:rPr lang="zh-TW" altLang="en-US" sz="4800" dirty="0">
                <a:solidFill>
                  <a:srgbClr val="66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全體校園平安健康</a:t>
            </a:r>
            <a:r>
              <a:rPr lang="zh-TW" altLang="en-US" sz="4800" dirty="0" smtClean="0">
                <a:solidFill>
                  <a:srgbClr val="66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而落實防疫</a:t>
            </a:r>
            <a:r>
              <a:rPr lang="en-US" altLang="zh-TW" sz="4800" dirty="0" smtClean="0">
                <a:solidFill>
                  <a:srgbClr val="66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!</a:t>
            </a:r>
            <a:endParaRPr lang="en-US" altLang="zh-TW" sz="4800" dirty="0" smtClean="0">
              <a:solidFill>
                <a:srgbClr val="66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/>
            <a:endParaRPr lang="en-US" altLang="zh-TW" dirty="0">
              <a:solidFill>
                <a:srgbClr val="6600CC"/>
              </a:solidFill>
            </a:endParaRPr>
          </a:p>
          <a:p>
            <a:pPr marL="0" indent="0" algn="ctr">
              <a:buNone/>
            </a:pPr>
            <a:endParaRPr lang="en-US" altLang="zh-TW" sz="48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 algn="ctr">
              <a:buNone/>
            </a:pP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sz="4800" dirty="0" smtClean="0">
                <a:solidFill>
                  <a:schemeClr val="accent6">
                    <a:lumMod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</a:t>
            </a:r>
            <a:endParaRPr lang="en-US" altLang="zh-TW" sz="4800" dirty="0" smtClean="0">
              <a:solidFill>
                <a:schemeClr val="accent6">
                  <a:lumMod val="50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 algn="ctr">
              <a:buNone/>
            </a:pPr>
            <a:endParaRPr lang="en-US" altLang="zh-TW" sz="4800" dirty="0">
              <a:solidFill>
                <a:schemeClr val="accent6">
                  <a:lumMod val="50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solidFill>
                  <a:schemeClr val="accent6">
                    <a:lumMod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</a:t>
            </a: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務處 衛生組關心</a:t>
            </a:r>
            <a:r>
              <a:rPr lang="zh-TW" altLang="en-US" sz="4800" dirty="0" smtClean="0">
                <a:solidFill>
                  <a:schemeClr val="accent6">
                    <a:lumMod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您</a:t>
            </a:r>
            <a:r>
              <a:rPr lang="en-US" altLang="zh-TW" sz="4800" dirty="0" smtClean="0">
                <a:solidFill>
                  <a:schemeClr val="accent6">
                    <a:lumMod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!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288032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336" y="-9939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全球數據</a:t>
            </a:r>
            <a:r>
              <a:rPr lang="en-US" altLang="zh-TW" sz="3200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(</a:t>
            </a:r>
            <a:r>
              <a:rPr lang="zh-TW" altLang="en-US" sz="3200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截至</a:t>
            </a:r>
            <a:r>
              <a:rPr lang="en-US" altLang="zh-TW" sz="3200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110.2.20</a:t>
            </a:r>
            <a:r>
              <a:rPr lang="en-US" altLang="zh-TW" sz="3200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)</a:t>
            </a:r>
            <a:endParaRPr lang="zh-TW" altLang="en-US" sz="3200" dirty="0">
              <a:solidFill>
                <a:srgbClr val="00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568" y="764704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99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累積確診數前五名</a:t>
            </a:r>
            <a:endParaRPr lang="en-US" altLang="zh-TW" dirty="0" smtClean="0">
              <a:solidFill>
                <a:srgbClr val="99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b="1" dirty="0"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累計死亡數前五</a:t>
            </a:r>
            <a:r>
              <a:rPr lang="zh-TW" altLang="en-US" b="1" dirty="0" smtClean="0"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名</a:t>
            </a:r>
            <a:endParaRPr lang="en-US" altLang="zh-TW" b="1" dirty="0" smtClean="0">
              <a:solidFill>
                <a:srgbClr val="0066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2524"/>
            <a:ext cx="4932040" cy="233536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84144"/>
            <a:ext cx="4896544" cy="24996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7363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8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關於臺灣</a:t>
            </a:r>
            <a:r>
              <a:rPr lang="en-US" altLang="zh-TW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(</a:t>
            </a:r>
            <a:r>
              <a:rPr lang="zh-TW" altLang="en-US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截至</a:t>
            </a:r>
            <a:r>
              <a:rPr lang="en-US" altLang="zh-TW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110.2.20)</a:t>
            </a:r>
            <a:endParaRPr lang="zh-TW" altLang="en-US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29600" cy="396044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3168352" cy="27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8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764704"/>
            <a:ext cx="8382959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為了保障出入的自由。</a:t>
            </a:r>
            <a:endParaRPr lang="en-US" altLang="zh-TW" sz="4000" dirty="0" smtClean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FF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為了</a:t>
            </a:r>
            <a:r>
              <a:rPr lang="zh-TW" altLang="en-US" sz="4000" dirty="0" smtClean="0">
                <a:solidFill>
                  <a:srgbClr val="FF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保障自己和家人的平安健康。</a:t>
            </a:r>
            <a:endParaRPr lang="en-US" altLang="zh-TW" sz="4000" dirty="0" smtClean="0">
              <a:solidFill>
                <a:srgbClr val="FF66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CC99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為了保障親愛的</a:t>
            </a:r>
            <a:r>
              <a:rPr lang="zh-TW" altLang="en-US" sz="4000" dirty="0" smtClean="0">
                <a:solidFill>
                  <a:srgbClr val="CC99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同學及好友</a:t>
            </a:r>
            <a:r>
              <a:rPr lang="zh-TW" altLang="en-US" sz="4000" dirty="0" smtClean="0">
                <a:solidFill>
                  <a:srgbClr val="CC99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平安健康。</a:t>
            </a:r>
            <a:endParaRPr lang="en-US" altLang="zh-TW" sz="4000" dirty="0" smtClean="0">
              <a:solidFill>
                <a:srgbClr val="CC99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sz="72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而</a:t>
            </a:r>
            <a:r>
              <a:rPr lang="zh-TW" altLang="en-US" sz="7200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</a:t>
            </a:r>
            <a:r>
              <a:rPr lang="zh-TW" altLang="en-US" sz="7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我們</a:t>
            </a:r>
            <a:r>
              <a:rPr lang="en-US" altLang="zh-TW" sz="7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~</a:t>
            </a:r>
          </a:p>
          <a:p>
            <a:pPr marL="0" indent="0">
              <a:buNone/>
            </a:pPr>
            <a:r>
              <a:rPr lang="zh-TW" altLang="en-US" sz="7200" i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能做</a:t>
            </a:r>
            <a:r>
              <a:rPr lang="zh-TW" altLang="en-US" sz="7200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什麼</a:t>
            </a:r>
            <a:r>
              <a:rPr lang="en-US" altLang="zh-TW" sz="72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?</a:t>
            </a:r>
            <a:endParaRPr lang="en-US" altLang="zh-TW" sz="7200" i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84984"/>
            <a:ext cx="283834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秋冬防疫專案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109</a:t>
            </a:r>
            <a:r>
              <a:rPr lang="zh-TW" altLang="en-US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年</a:t>
            </a:r>
            <a:r>
              <a:rPr lang="en-US" altLang="zh-TW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12</a:t>
            </a:r>
            <a:r>
              <a:rPr lang="zh-TW" altLang="en-US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月</a:t>
            </a:r>
            <a:r>
              <a:rPr lang="en-US" altLang="zh-TW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r>
              <a:rPr lang="zh-TW" altLang="en-US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日起實施「秋冬防疫專案」，強制要求民眾於八大類高感染風險場域活動時佩帶口罩，未依規定者，經場所人員勸導不聽者，將由地方政府依傳染病防治法第</a:t>
            </a:r>
            <a:r>
              <a:rPr lang="en-US" altLang="zh-TW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70</a:t>
            </a:r>
            <a:r>
              <a:rPr lang="zh-TW" altLang="en-US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條第</a:t>
            </a:r>
            <a:r>
              <a:rPr lang="en-US" altLang="zh-TW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r>
              <a:rPr lang="zh-TW" altLang="en-US" dirty="0" smtClean="0">
                <a:solidFill>
                  <a:srgbClr val="99003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項規定，</a:t>
            </a:r>
            <a:r>
              <a:rPr lang="zh-TW" altLang="en-US" sz="4400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裁罰</a:t>
            </a:r>
            <a:r>
              <a:rPr lang="en-US" altLang="zh-TW" sz="4400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</a:t>
            </a:r>
            <a:r>
              <a:rPr lang="zh-TW" altLang="en-US" sz="4400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千元以上</a:t>
            </a:r>
            <a:r>
              <a:rPr lang="en-US" altLang="zh-TW" sz="4400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r>
              <a:rPr lang="zh-TW" altLang="en-US" sz="4400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萬</a:t>
            </a:r>
            <a:r>
              <a:rPr lang="en-US" altLang="zh-TW" sz="4400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5</a:t>
            </a:r>
            <a:r>
              <a:rPr lang="zh-TW" altLang="en-US" sz="4400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千元以下罰鍰。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81128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體溫</a:t>
            </a:r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量</a:t>
            </a:r>
            <a:r>
              <a:rPr lang="zh-TW" altLang="en-US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測</a:t>
            </a:r>
            <a:r>
              <a:rPr lang="en-US" altLang="zh-TW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-</a:t>
            </a:r>
            <a:r>
              <a:rPr lang="zh-TW" altLang="en-US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入校路線</a:t>
            </a:r>
            <a:endParaRPr lang="zh-TW" altLang="en-US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 請特別注意</a:t>
            </a:r>
            <a:r>
              <a:rPr lang="en-US" altLang="zh-TW" b="1" dirty="0" smtClean="0">
                <a:solidFill>
                  <a:srgbClr val="FF0000"/>
                </a:solidFill>
              </a:rPr>
              <a:t>!!</a:t>
            </a:r>
            <a:r>
              <a:rPr lang="zh-TW" altLang="en-US" b="1" dirty="0" smtClean="0">
                <a:solidFill>
                  <a:srgbClr val="FF0000"/>
                </a:solidFill>
              </a:rPr>
              <a:t>其餘路線均不開放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10329"/>
              </p:ext>
            </p:extLst>
          </p:nvPr>
        </p:nvGraphicFramePr>
        <p:xfrm>
          <a:off x="1334344" y="1844824"/>
          <a:ext cx="5688632" cy="453265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2880320"/>
              </a:tblGrid>
              <a:tr h="4265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66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校門口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5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u="sng" kern="100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行走路線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u="sng" kern="100">
                          <a:solidFill>
                            <a:srgbClr val="376092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路經人員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solidFill>
                            <a:srgbClr val="6666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教官</a:t>
                      </a:r>
                      <a:r>
                        <a:rPr lang="zh-TW" sz="2500" kern="100" dirty="0" smtClean="0">
                          <a:solidFill>
                            <a:srgbClr val="6666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室走廊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solidFill>
                            <a:srgbClr val="6666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職</a:t>
                      </a:r>
                      <a:r>
                        <a:rPr lang="zh-TW" sz="2500" kern="100" dirty="0" smtClean="0">
                          <a:solidFill>
                            <a:srgbClr val="6666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科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 dirty="0" smtClean="0">
                          <a:solidFill>
                            <a:srgbClr val="9900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警衛</a:t>
                      </a:r>
                      <a:r>
                        <a:rPr lang="zh-TW" altLang="en-US" sz="2500" kern="100" dirty="0" smtClean="0">
                          <a:solidFill>
                            <a:srgbClr val="9900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室</a:t>
                      </a:r>
                      <a:r>
                        <a:rPr lang="zh-TW" sz="2500" kern="100" dirty="0" smtClean="0">
                          <a:solidFill>
                            <a:srgbClr val="9900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旁人</a:t>
                      </a:r>
                      <a:r>
                        <a:rPr lang="zh-TW" sz="2500" kern="100" dirty="0">
                          <a:solidFill>
                            <a:srgbClr val="9900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行道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990033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全中部、高三設計科餐服科、校隊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>
                          <a:solidFill>
                            <a:srgbClr val="006600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教官室走廊前端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機車、腳踏車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66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校車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7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>
                          <a:solidFill>
                            <a:srgbClr val="6600CC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體育館旁旋轉樓梯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>
                          <a:solidFill>
                            <a:srgbClr val="6600CC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全中部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solidFill>
                            <a:srgbClr val="006666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思源樓中廊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solidFill>
                            <a:srgbClr val="006666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職</a:t>
                      </a:r>
                      <a:r>
                        <a:rPr lang="zh-TW" sz="2500" kern="100" dirty="0" smtClean="0">
                          <a:solidFill>
                            <a:srgbClr val="006666"/>
                          </a:solidFill>
                          <a:effectLst/>
                          <a:latin typeface="Calibri"/>
                          <a:ea typeface="華康中特圓體"/>
                          <a:cs typeface="Times New Roman"/>
                        </a:rPr>
                        <a:t>科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988" marR="47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76264" cy="1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防疫</a:t>
            </a:r>
            <a:r>
              <a:rPr lang="zh-TW" altLang="en-US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政策</a:t>
            </a:r>
            <a:r>
              <a:rPr lang="en-US" altLang="zh-TW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-</a:t>
            </a:r>
            <a:r>
              <a:rPr lang="zh-TW" altLang="en-US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戴口罩</a:t>
            </a:r>
            <a:endParaRPr lang="zh-TW" altLang="en-US" dirty="0">
              <a:solidFill>
                <a:srgbClr val="00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sz="5000" dirty="0" smtClean="0">
                <a:solidFill>
                  <a:srgbClr val="99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每日每人務必佩戴口罩，</a:t>
            </a:r>
            <a:r>
              <a:rPr lang="zh-TW" altLang="en-US" sz="5000" dirty="0" smtClean="0">
                <a:solidFill>
                  <a:srgbClr val="99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書包另需有</a:t>
            </a:r>
            <a:r>
              <a:rPr lang="zh-TW" altLang="en-US" sz="5000" dirty="0" smtClean="0">
                <a:solidFill>
                  <a:srgbClr val="99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備用口罩。</a:t>
            </a:r>
            <a:endParaRPr lang="en-US" altLang="zh-TW" sz="5000" dirty="0" smtClean="0">
              <a:solidFill>
                <a:srgbClr val="99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5000" dirty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有呼吸道症狀者，遵守</a:t>
            </a:r>
            <a:r>
              <a:rPr lang="zh-TW" altLang="en-US" sz="5000" dirty="0" smtClean="0">
                <a:solidFill>
                  <a:srgbClr val="99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規定佩戴口罩，請同學間相互督促。</a:t>
            </a:r>
            <a:endParaRPr lang="en-US" altLang="zh-TW" sz="5000" dirty="0" smtClean="0">
              <a:solidFill>
                <a:srgbClr val="99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5000" dirty="0" smtClean="0">
                <a:solidFill>
                  <a:srgbClr val="3333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進入</a:t>
            </a:r>
            <a:r>
              <a:rPr lang="zh-TW" altLang="en-US" sz="5000" dirty="0">
                <a:solidFill>
                  <a:srgbClr val="3333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各大辦公室佩戴</a:t>
            </a:r>
            <a:r>
              <a:rPr lang="zh-TW" altLang="en-US" sz="5000" dirty="0" smtClean="0">
                <a:solidFill>
                  <a:srgbClr val="3333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口罩，無者請勿進入。</a:t>
            </a:r>
            <a:endParaRPr lang="en-US" altLang="zh-TW" sz="5000" dirty="0" smtClean="0">
              <a:solidFill>
                <a:srgbClr val="333399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5000" dirty="0"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進入</a:t>
            </a:r>
            <a:r>
              <a:rPr lang="zh-TW" altLang="en-US" sz="5000" dirty="0" smtClean="0"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餐廳、萊爾富佩戴</a:t>
            </a:r>
            <a:r>
              <a:rPr lang="zh-TW" altLang="en-US" sz="5000" dirty="0" smtClean="0"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口罩，無者請勿進入。</a:t>
            </a:r>
            <a:endParaRPr lang="en-US" altLang="zh-TW" sz="5000" dirty="0" smtClean="0">
              <a:solidFill>
                <a:srgbClr val="0066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5000" dirty="0">
                <a:solidFill>
                  <a:srgbClr val="6666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進入密閉</a:t>
            </a:r>
            <a:r>
              <a:rPr lang="zh-TW" altLang="en-US" sz="5000" dirty="0" smtClean="0">
                <a:solidFill>
                  <a:srgbClr val="6666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空間佩戴口罩。</a:t>
            </a:r>
            <a:endParaRPr lang="en-US" altLang="zh-TW" sz="5000" dirty="0" smtClean="0">
              <a:solidFill>
                <a:srgbClr val="6666FF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zh-TW" altLang="en-US" sz="5000" dirty="0">
              <a:solidFill>
                <a:srgbClr val="333399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47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未佩戴口罩，</a:t>
            </a:r>
            <a:endParaRPr lang="en-US" altLang="zh-TW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請保持社交距離。</a:t>
            </a:r>
            <a:endParaRPr lang="en-US" altLang="zh-TW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en-US" altLang="zh-TW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--</a:t>
            </a: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室內</a:t>
            </a:r>
            <a:r>
              <a:rPr lang="en-US" altLang="zh-TW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1.5</a:t>
            </a: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公尺</a:t>
            </a:r>
            <a:r>
              <a:rPr lang="en-US" altLang="zh-TW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!</a:t>
            </a:r>
          </a:p>
          <a:p>
            <a:pPr marL="0" indent="0">
              <a:buNone/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室外</a:t>
            </a:r>
            <a:r>
              <a:rPr lang="en-US" altLang="zh-TW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公尺</a:t>
            </a:r>
            <a:r>
              <a:rPr lang="en-US" altLang="zh-TW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!</a:t>
            </a:r>
            <a:endParaRPr lang="zh-TW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21" y="4734610"/>
            <a:ext cx="2857653" cy="191417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27584" y="5301208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000" dirty="0" smtClean="0">
                <a:solidFill>
                  <a:srgbClr val="3333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請麥當勞示範社交距離→</a:t>
            </a:r>
            <a:endParaRPr lang="zh-TW" altLang="en-US" sz="3000" dirty="0">
              <a:solidFill>
                <a:srgbClr val="3333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47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消毒工作</a:t>
            </a:r>
            <a:endParaRPr lang="zh-TW" altLang="en-US" dirty="0">
              <a:solidFill>
                <a:srgbClr val="00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時間：每日早修、下午打掃，一日兩次。</a:t>
            </a:r>
            <a:endParaRPr lang="en-US" altLang="zh-TW" dirty="0" smtClean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請持水桶，至健康中心領取漂白水。</a:t>
            </a:r>
            <a:endParaRPr lang="en-US" altLang="zh-TW" dirty="0" smtClean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  ◎領取時，請務必登記。</a:t>
            </a:r>
            <a:endParaRPr lang="en-US" altLang="zh-TW" dirty="0" smtClean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dirty="0" smtClean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每日班級消毒狀況納入</a:t>
            </a:r>
            <a:endParaRPr lang="en-US" altLang="zh-TW" dirty="0" smtClean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整潔競賽成績。</a:t>
            </a:r>
            <a:endParaRPr lang="en-US" altLang="zh-TW" dirty="0" smtClean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班級自備有消毒水</a:t>
            </a:r>
            <a:r>
              <a:rPr lang="zh-TW" altLang="en-US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</a:t>
            </a:r>
            <a:endParaRPr lang="en-US" altLang="zh-TW" dirty="0" smtClean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請</a:t>
            </a:r>
            <a:r>
              <a:rPr lang="zh-TW" altLang="en-US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至健康中心</a:t>
            </a:r>
            <a:r>
              <a:rPr lang="zh-TW" altLang="en-US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註記。</a:t>
            </a:r>
            <a:endParaRPr lang="en-US" altLang="zh-TW" dirty="0" smtClean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30963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414</Words>
  <Application>Microsoft Office PowerPoint</Application>
  <PresentationFormat>如螢幕大小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109-2 光復高中防疫宣導</vt:lpstr>
      <vt:lpstr>全球數據(截至110.2.20)</vt:lpstr>
      <vt:lpstr>關於臺灣(截至110.2.20)</vt:lpstr>
      <vt:lpstr>PowerPoint 簡報</vt:lpstr>
      <vt:lpstr>秋冬防疫專案</vt:lpstr>
      <vt:lpstr>   體溫量測-入校路線</vt:lpstr>
      <vt:lpstr>防疫政策-戴口罩</vt:lpstr>
      <vt:lpstr>PowerPoint 簡報</vt:lpstr>
      <vt:lpstr>消毒工作</vt:lpstr>
      <vt:lpstr>防疫措施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109-2 光復高中防疫宣導</dc:title>
  <dc:creator>kfshuser</dc:creator>
  <cp:lastModifiedBy>kfshuser</cp:lastModifiedBy>
  <cp:revision>21</cp:revision>
  <dcterms:created xsi:type="dcterms:W3CDTF">2021-02-20T02:07:53Z</dcterms:created>
  <dcterms:modified xsi:type="dcterms:W3CDTF">2021-02-20T05:02:21Z</dcterms:modified>
</cp:coreProperties>
</file>